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62" r:id="rId4"/>
    <p:sldId id="259" r:id="rId5"/>
    <p:sldId id="264" r:id="rId6"/>
    <p:sldId id="265" r:id="rId7"/>
    <p:sldId id="267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3673" autoAdjust="0"/>
  </p:normalViewPr>
  <p:slideViewPr>
    <p:cSldViewPr snapToGrid="0">
      <p:cViewPr>
        <p:scale>
          <a:sx n="50" d="100"/>
          <a:sy n="50" d="100"/>
        </p:scale>
        <p:origin x="1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43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.png"/><Relationship Id="rId7" Type="http://schemas.openxmlformats.org/officeDocument/2006/relationships/image" Target="../media/image15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3.png"/><Relationship Id="rId5" Type="http://schemas.openxmlformats.org/officeDocument/2006/relationships/image" Target="../media/image130.png"/><Relationship Id="rId10" Type="http://schemas.openxmlformats.org/officeDocument/2006/relationships/image" Target="../media/image18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versine 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ϴ</a:t>
              </a:r>
              <a:endParaRPr lang="en-CA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9" t="11604" r="52616" b="47448"/>
          <a:stretch/>
        </p:blipFill>
        <p:spPr>
          <a:xfrm rot="11466606">
            <a:off x="117151" y="5714"/>
            <a:ext cx="4162716" cy="3038488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10800000">
            <a:off x="9865922" y="471557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9BAE4-1C93-46BA-92B9-6C2356B3723A}"/>
              </a:ext>
            </a:extLst>
          </p:cNvPr>
          <p:cNvGrpSpPr/>
          <p:nvPr/>
        </p:nvGrpSpPr>
        <p:grpSpPr>
          <a:xfrm>
            <a:off x="6576389" y="3575750"/>
            <a:ext cx="3005353" cy="2962161"/>
            <a:chOff x="8701042" y="4256651"/>
            <a:chExt cx="2518301" cy="2530832"/>
          </a:xfrm>
        </p:grpSpPr>
        <p:pic>
          <p:nvPicPr>
            <p:cNvPr id="47" name="Picture 4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19861E35-EC38-4834-B95D-74F09820A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" t="15025" r="4411" b="14238"/>
            <a:stretch/>
          </p:blipFill>
          <p:spPr>
            <a:xfrm>
              <a:off x="8701042" y="4256651"/>
              <a:ext cx="2518301" cy="2530832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B7588B-E127-4016-A050-3A0634EF9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7147" y="4839389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644A84-456B-49E3-B855-BF5E04377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9147" y="614940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71AC18-BD0D-4B42-87E5-B9978F8CB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2031" y="640187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127A14F-04F4-4E9A-980B-79A4D5A92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243" y="454545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585C21F-E462-482C-ABBE-3A1D072CA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8544" y="590152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5385473" y="471557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4575725" y="5314253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1703750" y="3291521"/>
            <a:ext cx="0" cy="2423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1527376" y="5529697"/>
            <a:ext cx="30483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>
            <a:spLocks noChangeAspect="1"/>
          </p:cNvSpPr>
          <p:nvPr/>
        </p:nvSpPr>
        <p:spPr>
          <a:xfrm>
            <a:off x="4014060" y="4947292"/>
            <a:ext cx="103538" cy="944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>
            <a:spLocks noChangeAspect="1"/>
          </p:cNvSpPr>
          <p:nvPr/>
        </p:nvSpPr>
        <p:spPr>
          <a:xfrm>
            <a:off x="2345456" y="3794725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>
            <a:spLocks noChangeAspect="1"/>
          </p:cNvSpPr>
          <p:nvPr/>
        </p:nvSpPr>
        <p:spPr>
          <a:xfrm>
            <a:off x="2033914" y="4043360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>
            <a:spLocks noChangeAspect="1"/>
          </p:cNvSpPr>
          <p:nvPr/>
        </p:nvSpPr>
        <p:spPr>
          <a:xfrm>
            <a:off x="2363335" y="5022928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>
            <a:spLocks noChangeAspect="1"/>
          </p:cNvSpPr>
          <p:nvPr/>
        </p:nvSpPr>
        <p:spPr>
          <a:xfrm>
            <a:off x="2427080" y="4172653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1455276" y="2978155"/>
            <a:ext cx="711043" cy="37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391EA-38BA-4208-8718-A0C752EFC076}"/>
              </a:ext>
            </a:extLst>
          </p:cNvPr>
          <p:cNvGrpSpPr/>
          <p:nvPr/>
        </p:nvGrpSpPr>
        <p:grpSpPr>
          <a:xfrm>
            <a:off x="8435779" y="190998"/>
            <a:ext cx="3704120" cy="2916195"/>
            <a:chOff x="8100098" y="282327"/>
            <a:chExt cx="3704120" cy="29161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9D155C-780A-4781-908C-286EDDA0B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0098" y="456121"/>
              <a:ext cx="3704120" cy="274240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ACD672A-A9D4-48E7-ACFB-39CA3F71B664}"/>
                </a:ext>
              </a:extLst>
            </p:cNvPr>
            <p:cNvSpPr/>
            <p:nvPr/>
          </p:nvSpPr>
          <p:spPr>
            <a:xfrm>
              <a:off x="9307147" y="159509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05C6D4-144F-4E71-B649-4EBC28CDB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2544" y="2078097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564865-0A5B-41E4-99A4-94E028CCB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9044" y="276357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29DB92-E64F-4DA2-AB04-4B5347F40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61067" y="103644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298F87-DE89-406E-B066-5B9112C91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8650" y="245478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DD5A070-6BC1-4448-B055-ABCA34EE5A02}"/>
                </a:ext>
              </a:extLst>
            </p:cNvPr>
            <p:cNvSpPr txBox="1"/>
            <p:nvPr/>
          </p:nvSpPr>
          <p:spPr>
            <a:xfrm>
              <a:off x="8253966" y="282327"/>
              <a:ext cx="5601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2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2.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6171111" y="3673935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3" y="621885"/>
            <a:ext cx="2356549" cy="2367137"/>
            <a:chOff x="5209542" y="1233313"/>
            <a:chExt cx="2356549" cy="236713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233313"/>
              <a:ext cx="0" cy="23671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3565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>
              <a:spLocks noChangeAspect="1"/>
            </p:cNvSpPr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693D5D-FE2D-41F2-AF11-02F27BFBF45A}"/>
              </a:ext>
            </a:extLst>
          </p:cNvPr>
          <p:cNvCxnSpPr>
            <a:cxnSpLocks/>
          </p:cNvCxnSpPr>
          <p:nvPr/>
        </p:nvCxnSpPr>
        <p:spPr>
          <a:xfrm>
            <a:off x="10507627" y="3429000"/>
            <a:ext cx="0" cy="1425237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347D7B9-C69B-4A4B-9556-97E349322DA4}"/>
              </a:ext>
            </a:extLst>
          </p:cNvPr>
          <p:cNvSpPr txBox="1"/>
          <p:nvPr/>
        </p:nvSpPr>
        <p:spPr>
          <a:xfrm>
            <a:off x="7235274" y="2602128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176711-998B-4FD2-92E3-1DADE2FF03E7}"/>
              </a:ext>
            </a:extLst>
          </p:cNvPr>
          <p:cNvSpPr txBox="1"/>
          <p:nvPr/>
        </p:nvSpPr>
        <p:spPr>
          <a:xfrm>
            <a:off x="4937292" y="198463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3C5396A-B8B4-4A90-A082-EC0EEE3540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3245" r="9897" b="27758"/>
          <a:stretch/>
        </p:blipFill>
        <p:spPr>
          <a:xfrm>
            <a:off x="1163852" y="5788152"/>
            <a:ext cx="1828806" cy="98473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39E9DD3-BD23-4FAE-B340-A7B71F9FB1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21674" r="9851" b="24739"/>
          <a:stretch/>
        </p:blipFill>
        <p:spPr>
          <a:xfrm>
            <a:off x="3539702" y="5742028"/>
            <a:ext cx="1879604" cy="10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9324469" y="2431084"/>
                <a:ext cx="15097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2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sz="22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2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200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sz="2200" baseline="-25000" dirty="0"/>
                  <a:t>  </a:t>
                </a:r>
                <a:endParaRPr lang="en-CA" sz="220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469" y="2431084"/>
                <a:ext cx="1509714" cy="430887"/>
              </a:xfrm>
              <a:prstGeom prst="rect">
                <a:avLst/>
              </a:prstGeom>
              <a:blipFill>
                <a:blip r:embed="rId3"/>
                <a:stretch>
                  <a:fillRect l="-405" b="-1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8479882" y="2043366"/>
            <a:ext cx="805325" cy="4746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2418324" y="3236068"/>
            <a:ext cx="11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912141" y="3758533"/>
            <a:ext cx="11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512396" y="627864"/>
            <a:ext cx="9085673" cy="595883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375242"/>
              <a:ext cx="3459075" cy="45813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9598069" y="5913435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743147" y="100827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1343808" y="1472783"/>
            <a:ext cx="8157789" cy="3316741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41275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3807307" y="198511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3086402" y="2478720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2432009" y="314991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880520" y="3755517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1319611" y="4490528"/>
            <a:ext cx="11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1303232" y="4430856"/>
            <a:ext cx="122400" cy="1224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1378048" y="3814902"/>
            <a:ext cx="483605" cy="6351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2361488" y="2291257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88" y="2291257"/>
                <a:ext cx="690149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4666910" y="1642351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1199617" y="3508313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17" y="3508313"/>
                <a:ext cx="690149" cy="430887"/>
              </a:xfrm>
              <a:prstGeom prst="rect">
                <a:avLst/>
              </a:prstGeom>
              <a:blipFill>
                <a:blip r:embed="rId5"/>
                <a:stretch>
                  <a:fillRect b="-142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6638259" y="1486187"/>
            <a:ext cx="815282" cy="9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7166668" y="1163555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68" y="1163555"/>
                <a:ext cx="69014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2422358" y="2555721"/>
            <a:ext cx="1183100" cy="882668"/>
            <a:chOff x="816344" y="1332062"/>
            <a:chExt cx="695941" cy="519217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>
                <a:gd name="adj1" fmla="val 16972142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332062"/>
              <a:ext cx="638599" cy="377761"/>
              <a:chOff x="1416674" y="2074088"/>
              <a:chExt cx="638599" cy="377761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2074088"/>
                <a:ext cx="294037" cy="351098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42297" y="2191728"/>
                    <a:ext cx="318451" cy="21352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  <m:r>
                            <m:rPr>
                              <m:nor/>
                            </m:rPr>
                            <a:rPr lang="en-CA" b="0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baseline="-25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297" y="2191728"/>
                    <a:ext cx="318451" cy="21352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5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8440620" y="2026364"/>
            <a:ext cx="2668361" cy="28555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8658176" y="2847487"/>
                <a:ext cx="1509714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176" y="2847487"/>
                <a:ext cx="1509714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8507125" y="206507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8589165" y="1968656"/>
            <a:ext cx="339289" cy="35933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8624172" y="2014551"/>
                <a:ext cx="1577722" cy="36298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r>
                        <a:rPr lang="el-G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4172" y="2014551"/>
                <a:ext cx="1577722" cy="362984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5528447" y="1432146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6538612" y="1411581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4632609" y="1326634"/>
            <a:ext cx="930740" cy="210205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4764505" y="1048681"/>
            <a:ext cx="1173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8617483" y="2135796"/>
            <a:ext cx="612338" cy="6880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81825" y="159984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716672" y="149518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79931" y="495775"/>
            <a:ext cx="1952625" cy="2206608"/>
            <a:chOff x="5209541" y="1393842"/>
            <a:chExt cx="1952625" cy="22066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393842"/>
              <a:ext cx="0" cy="22066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919086" y="458626"/>
            <a:ext cx="2806971" cy="2243757"/>
            <a:chOff x="5218466" y="1044121"/>
            <a:chExt cx="2806971" cy="22437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044121"/>
              <a:ext cx="0" cy="22437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466" y="3071049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3952270" y="3820222"/>
            <a:ext cx="1313966" cy="7378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195" y="4829967"/>
            <a:ext cx="1335736" cy="157670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379902" y="243183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CB9FDD-B12B-4620-8692-0E7D3CF1DF20}"/>
              </a:ext>
            </a:extLst>
          </p:cNvPr>
          <p:cNvGrpSpPr/>
          <p:nvPr/>
        </p:nvGrpSpPr>
        <p:grpSpPr>
          <a:xfrm>
            <a:off x="424580" y="-50461"/>
            <a:ext cx="4189489" cy="3078450"/>
            <a:chOff x="444096" y="621570"/>
            <a:chExt cx="4189489" cy="3078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F7AFF-9CD6-41F7-81B3-5EBC189F6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1064" r="52616" b="47449"/>
            <a:stretch/>
          </p:blipFill>
          <p:spPr>
            <a:xfrm rot="11466606">
              <a:off x="444096" y="621570"/>
              <a:ext cx="4189489" cy="307845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57E63A-4C61-4982-B8A1-AB56FD453B2E}"/>
                </a:ext>
              </a:extLst>
            </p:cNvPr>
            <p:cNvGrpSpPr/>
            <p:nvPr/>
          </p:nvGrpSpPr>
          <p:grpSpPr>
            <a:xfrm>
              <a:off x="3056986" y="1540597"/>
              <a:ext cx="1071024" cy="1595346"/>
              <a:chOff x="3056986" y="1540597"/>
              <a:chExt cx="1071024" cy="159534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9853802-B174-419B-80C5-02A8DAF4CE57}"/>
                  </a:ext>
                </a:extLst>
              </p:cNvPr>
              <p:cNvSpPr/>
              <p:nvPr/>
            </p:nvSpPr>
            <p:spPr>
              <a:xfrm rot="1044203">
                <a:off x="3927301" y="3075939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59A33D9-8A30-4532-BE5E-F31172DAEB8A}"/>
                  </a:ext>
                </a:extLst>
              </p:cNvPr>
              <p:cNvSpPr/>
              <p:nvPr/>
            </p:nvSpPr>
            <p:spPr>
              <a:xfrm rot="1044203">
                <a:off x="4056040" y="2780166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8221012-56F3-4209-AF6B-4FD801126193}"/>
                  </a:ext>
                </a:extLst>
              </p:cNvPr>
              <p:cNvSpPr/>
              <p:nvPr/>
            </p:nvSpPr>
            <p:spPr>
              <a:xfrm rot="1044203">
                <a:off x="4068006" y="240230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9504694-BF45-4C73-B110-ECD6688995EF}"/>
                  </a:ext>
                </a:extLst>
              </p:cNvPr>
              <p:cNvSpPr/>
              <p:nvPr/>
            </p:nvSpPr>
            <p:spPr>
              <a:xfrm rot="1044203">
                <a:off x="3934951" y="2075421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35A4711-2174-48A9-8F80-81F8FF1AD119}"/>
                  </a:ext>
                </a:extLst>
              </p:cNvPr>
              <p:cNvSpPr/>
              <p:nvPr/>
            </p:nvSpPr>
            <p:spPr>
              <a:xfrm rot="1044203">
                <a:off x="3693316" y="1798955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A26764-C98D-4DC8-B620-1CA8AFE19CC4}"/>
                  </a:ext>
                </a:extLst>
              </p:cNvPr>
              <p:cNvSpPr/>
              <p:nvPr/>
            </p:nvSpPr>
            <p:spPr>
              <a:xfrm rot="1044203">
                <a:off x="3392187" y="1635614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E96CAA-C7C7-4EF7-B592-060845B29225}"/>
                  </a:ext>
                </a:extLst>
              </p:cNvPr>
              <p:cNvSpPr/>
              <p:nvPr/>
            </p:nvSpPr>
            <p:spPr>
              <a:xfrm rot="1044203">
                <a:off x="3056986" y="1540597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931171" y="711933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494592-000C-463A-B62E-57CDD1F5F024}"/>
              </a:ext>
            </a:extLst>
          </p:cNvPr>
          <p:cNvGrpSpPr/>
          <p:nvPr/>
        </p:nvGrpSpPr>
        <p:grpSpPr>
          <a:xfrm>
            <a:off x="9391945" y="874236"/>
            <a:ext cx="2035169" cy="1101560"/>
            <a:chOff x="9341807" y="1212759"/>
            <a:chExt cx="2035169" cy="110156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32765E-35E2-4404-ABCA-44B990FA5469}"/>
                </a:ext>
              </a:extLst>
            </p:cNvPr>
            <p:cNvSpPr/>
            <p:nvPr/>
          </p:nvSpPr>
          <p:spPr>
            <a:xfrm>
              <a:off x="9341807" y="1315577"/>
              <a:ext cx="2035169" cy="964597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19050">
              <a:solidFill>
                <a:srgbClr val="E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E7B1065-B842-493D-B9B5-4F6BCCF03F21}"/>
                </a:ext>
              </a:extLst>
            </p:cNvPr>
            <p:cNvGrpSpPr/>
            <p:nvPr/>
          </p:nvGrpSpPr>
          <p:grpSpPr>
            <a:xfrm rot="17638383">
              <a:off x="9895172" y="965866"/>
              <a:ext cx="1101560" cy="1595346"/>
              <a:chOff x="3056986" y="1540597"/>
              <a:chExt cx="1101560" cy="1595346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DCFAD0D-7BB5-4A05-A06B-BE56E6CF3100}"/>
                  </a:ext>
                </a:extLst>
              </p:cNvPr>
              <p:cNvSpPr/>
              <p:nvPr/>
            </p:nvSpPr>
            <p:spPr>
              <a:xfrm rot="1044203">
                <a:off x="3927301" y="3075939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D0F4AB0-235B-4B0F-B15B-4EF45AF54544}"/>
                  </a:ext>
                </a:extLst>
              </p:cNvPr>
              <p:cNvSpPr/>
              <p:nvPr/>
            </p:nvSpPr>
            <p:spPr>
              <a:xfrm rot="1044203">
                <a:off x="4098542" y="278669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6D1D6AE-9371-4AA1-8C6D-A727A234B6F0}"/>
                  </a:ext>
                </a:extLst>
              </p:cNvPr>
              <p:cNvSpPr/>
              <p:nvPr/>
            </p:nvSpPr>
            <p:spPr>
              <a:xfrm rot="1044203">
                <a:off x="4068006" y="240230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D006D13-B1D8-4421-AB6B-519BF0C659C3}"/>
                  </a:ext>
                </a:extLst>
              </p:cNvPr>
              <p:cNvSpPr/>
              <p:nvPr/>
            </p:nvSpPr>
            <p:spPr>
              <a:xfrm rot="1044203">
                <a:off x="3934951" y="2075421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A6023E9-6CE3-47AD-ACEF-3FBE1A04565E}"/>
                  </a:ext>
                </a:extLst>
              </p:cNvPr>
              <p:cNvSpPr/>
              <p:nvPr/>
            </p:nvSpPr>
            <p:spPr>
              <a:xfrm rot="1044203">
                <a:off x="3693316" y="1798955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E491252-7136-4BAA-A30C-B3DA428143B3}"/>
                  </a:ext>
                </a:extLst>
              </p:cNvPr>
              <p:cNvSpPr/>
              <p:nvPr/>
            </p:nvSpPr>
            <p:spPr>
              <a:xfrm rot="1044203">
                <a:off x="3392187" y="1635614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E793185-9445-4882-AF33-22DDFE89C485}"/>
                  </a:ext>
                </a:extLst>
              </p:cNvPr>
              <p:cNvSpPr/>
              <p:nvPr/>
            </p:nvSpPr>
            <p:spPr>
              <a:xfrm rot="1044203">
                <a:off x="3056986" y="1540597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8802188" y="3467564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277D6D-BDCE-4849-AE48-95707FFFB001}"/>
              </a:ext>
            </a:extLst>
          </p:cNvPr>
          <p:cNvGrpSpPr/>
          <p:nvPr/>
        </p:nvGrpSpPr>
        <p:grpSpPr>
          <a:xfrm>
            <a:off x="5283057" y="3805253"/>
            <a:ext cx="2610791" cy="2601417"/>
            <a:chOff x="6374427" y="4065578"/>
            <a:chExt cx="2610791" cy="2601417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>
              <a:off x="7898354" y="4667770"/>
              <a:ext cx="745876" cy="440799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0D728E-E14A-4040-9D8A-A0C5D9D6FD5B}"/>
                    </a:ext>
                  </a:extLst>
                </p:cNvPr>
                <p:cNvSpPr txBox="1"/>
                <p:nvPr/>
              </p:nvSpPr>
              <p:spPr>
                <a:xfrm>
                  <a:off x="7454972" y="4065578"/>
                  <a:ext cx="342044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0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0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0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00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0D728E-E14A-4040-9D8A-A0C5D9D6F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4972" y="4065578"/>
                  <a:ext cx="342044" cy="400110"/>
                </a:xfrm>
                <a:prstGeom prst="rect">
                  <a:avLst/>
                </a:prstGeom>
                <a:blipFill>
                  <a:blip r:embed="rId5"/>
                  <a:stretch>
                    <a:fillRect r="-1786" b="-1515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D1A28B-3C1F-46A2-AF47-EC3EE0D9F422}"/>
                </a:ext>
              </a:extLst>
            </p:cNvPr>
            <p:cNvGrpSpPr/>
            <p:nvPr/>
          </p:nvGrpSpPr>
          <p:grpSpPr>
            <a:xfrm>
              <a:off x="6374427" y="4067175"/>
              <a:ext cx="2610791" cy="2599820"/>
              <a:chOff x="6374427" y="4067175"/>
              <a:chExt cx="2610791" cy="2599820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037259A-9FA9-48BE-AEAA-D9F08C317F3A}"/>
                  </a:ext>
                </a:extLst>
              </p:cNvPr>
              <p:cNvSpPr/>
              <p:nvPr/>
            </p:nvSpPr>
            <p:spPr>
              <a:xfrm>
                <a:off x="6654016" y="4074820"/>
                <a:ext cx="2286000" cy="2540000"/>
              </a:xfrm>
              <a:custGeom>
                <a:avLst/>
                <a:gdLst>
                  <a:gd name="connsiteX0" fmla="*/ 0 w 2286000"/>
                  <a:gd name="connsiteY0" fmla="*/ 0 h 2540000"/>
                  <a:gd name="connsiteX1" fmla="*/ 1473200 w 2286000"/>
                  <a:gd name="connsiteY1" fmla="*/ 850900 h 2540000"/>
                  <a:gd name="connsiteX2" fmla="*/ 2286000 w 2286000"/>
                  <a:gd name="connsiteY2" fmla="*/ 254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0" h="2540000">
                    <a:moveTo>
                      <a:pt x="0" y="0"/>
                    </a:moveTo>
                    <a:cubicBezTo>
                      <a:pt x="546100" y="213783"/>
                      <a:pt x="1092200" y="427567"/>
                      <a:pt x="1473200" y="850900"/>
                    </a:cubicBezTo>
                    <a:cubicBezTo>
                      <a:pt x="1854200" y="1274233"/>
                      <a:pt x="2070100" y="1907116"/>
                      <a:pt x="2286000" y="2540000"/>
                    </a:cubicBezTo>
                  </a:path>
                </a:pathLst>
              </a:custGeom>
              <a:noFill/>
              <a:ln w="57150" cap="rnd">
                <a:solidFill>
                  <a:srgbClr val="E60000"/>
                </a:solidFill>
                <a:round/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7CE70C5-A0BA-45BB-9566-AB980FC790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374427" y="4067175"/>
                <a:ext cx="2610791" cy="259982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36F31B-6C46-4416-A8F1-DA3DF3678636}"/>
                  </a:ext>
                </a:extLst>
              </p:cNvPr>
              <p:cNvGrpSpPr/>
              <p:nvPr/>
            </p:nvGrpSpPr>
            <p:grpSpPr>
              <a:xfrm>
                <a:off x="7046094" y="4312621"/>
                <a:ext cx="1820419" cy="1562817"/>
                <a:chOff x="7046094" y="4312621"/>
                <a:chExt cx="1820419" cy="156281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A728807D-B9F6-4DC8-99A8-56ABAEA92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4222" y="4312621"/>
                  <a:ext cx="711200" cy="266700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E1118C65-EA73-49AC-AACA-E16A15B4E3D3}"/>
                    </a:ext>
                  </a:extLst>
                </p:cNvPr>
                <p:cNvGrpSpPr/>
                <p:nvPr/>
              </p:nvGrpSpPr>
              <p:grpSpPr>
                <a:xfrm>
                  <a:off x="7046094" y="4592182"/>
                  <a:ext cx="722586" cy="485732"/>
                  <a:chOff x="7201863" y="4788033"/>
                  <a:chExt cx="722586" cy="485732"/>
                </a:xfrm>
              </p:grpSpPr>
              <p:sp>
                <p:nvSpPr>
                  <p:cNvPr id="3" name="Left Brace 2">
                    <a:extLst>
                      <a:ext uri="{FF2B5EF4-FFF2-40B4-BE49-F238E27FC236}">
                        <a16:creationId xmlns:a16="http://schemas.microsoft.com/office/drawing/2014/main" id="{DD67892B-E60C-40C0-A62D-B8585D2C712E}"/>
                      </a:ext>
                    </a:extLst>
                  </p:cNvPr>
                  <p:cNvSpPr/>
                  <p:nvPr/>
                </p:nvSpPr>
                <p:spPr>
                  <a:xfrm rot="18223189">
                    <a:off x="7548633" y="4531973"/>
                    <a:ext cx="119755" cy="631876"/>
                  </a:xfrm>
                  <a:prstGeom prst="leftBrac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12B9054-753E-4FC5-ACB6-B081A93866D0}"/>
                      </a:ext>
                    </a:extLst>
                  </p:cNvPr>
                  <p:cNvSpPr/>
                  <p:nvPr/>
                </p:nvSpPr>
                <p:spPr>
                  <a:xfrm>
                    <a:off x="7201863" y="4873655"/>
                    <a:ext cx="437940" cy="4001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CA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ds</a:t>
                    </a:r>
                  </a:p>
                </p:txBody>
              </p: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CDC2F07E-F23A-4CB0-9BDE-B73C52BF4C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2328" y="4498456"/>
                      <a:ext cx="34204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0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 xmlns="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CDC2F07E-F23A-4CB0-9BDE-B73C52BF4C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2328" y="4498456"/>
                      <a:ext cx="342044" cy="400110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r="-75000"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734A965-A800-4807-AA08-3352BD777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5932" y="5146685"/>
                  <a:ext cx="520581" cy="728753"/>
                </a:xfrm>
                <a:prstGeom prst="straightConnector1">
                  <a:avLst/>
                </a:prstGeom>
                <a:ln w="254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61293CFD-B7B5-4C1C-AD18-DA2C15C57E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35200" y="5078150"/>
                      <a:ext cx="342044" cy="40011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20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000" b="0" i="1" dirty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000" dirty="0"/>
                    </a:p>
                  </p:txBody>
                </p:sp>
              </mc:Choice>
              <mc:Fallback xmlns="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61293CFD-B7B5-4C1C-AD18-DA2C15C57E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35200" y="5078150"/>
                      <a:ext cx="342044" cy="400110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r="-75000" b="-15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23A6FA-0779-4552-A20C-B9528C4B33E7}"/>
              </a:ext>
            </a:extLst>
          </p:cNvPr>
          <p:cNvSpPr txBox="1"/>
          <p:nvPr/>
        </p:nvSpPr>
        <p:spPr>
          <a:xfrm>
            <a:off x="7257125" y="2311580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806E17-A4A6-4E6A-BE7A-8CCC6CBF79A4}"/>
              </a:ext>
            </a:extLst>
          </p:cNvPr>
          <p:cNvSpPr txBox="1"/>
          <p:nvPr/>
        </p:nvSpPr>
        <p:spPr>
          <a:xfrm>
            <a:off x="5302533" y="-30814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DAC569A-C363-4D9F-B74D-EE261D708DF4}"/>
              </a:ext>
            </a:extLst>
          </p:cNvPr>
          <p:cNvSpPr txBox="1"/>
          <p:nvPr/>
        </p:nvSpPr>
        <p:spPr>
          <a:xfrm>
            <a:off x="11749424" y="2271496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9E9972-D7AB-43D6-9CEF-6F0586643E7B}"/>
              </a:ext>
            </a:extLst>
          </p:cNvPr>
          <p:cNvSpPr txBox="1"/>
          <p:nvPr/>
        </p:nvSpPr>
        <p:spPr>
          <a:xfrm>
            <a:off x="8913730" y="-30814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A8B11A-7C34-4670-B724-C54DCF8007D9}"/>
              </a:ext>
            </a:extLst>
          </p:cNvPr>
          <p:cNvGrpSpPr>
            <a:grpSpLocks noChangeAspect="1"/>
          </p:cNvGrpSpPr>
          <p:nvPr/>
        </p:nvGrpSpPr>
        <p:grpSpPr>
          <a:xfrm>
            <a:off x="8518852" y="3979801"/>
            <a:ext cx="3580239" cy="2493279"/>
            <a:chOff x="9467612" y="4098408"/>
            <a:chExt cx="2396409" cy="166886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D3DB7A-AD0F-43A6-AF47-F9EF8F39175C}"/>
                </a:ext>
              </a:extLst>
            </p:cNvPr>
            <p:cNvGrpSpPr/>
            <p:nvPr/>
          </p:nvGrpSpPr>
          <p:grpSpPr>
            <a:xfrm>
              <a:off x="9467612" y="4098408"/>
              <a:ext cx="2396409" cy="1657721"/>
              <a:chOff x="9699087" y="4624372"/>
              <a:chExt cx="2396409" cy="1657721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F1EDA0E-2E43-43A4-93C9-7F70B38BEF7A}"/>
                  </a:ext>
                </a:extLst>
              </p:cNvPr>
              <p:cNvGrpSpPr/>
              <p:nvPr/>
            </p:nvGrpSpPr>
            <p:grpSpPr>
              <a:xfrm>
                <a:off x="9699087" y="4624372"/>
                <a:ext cx="2090087" cy="1153865"/>
                <a:chOff x="9705308" y="4606187"/>
                <a:chExt cx="2090087" cy="1153865"/>
              </a:xfrm>
            </p:grpSpPr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ECF21FE7-56F5-4E48-8C37-BEAC0C1D3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5308" y="4606187"/>
                  <a:ext cx="1962817" cy="691846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83E62F2-C1D6-4C87-8A7E-4E5B7117F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5308" y="4606187"/>
                  <a:ext cx="1715896" cy="1121599"/>
                </a:xfrm>
                <a:prstGeom prst="straightConnector1">
                  <a:avLst/>
                </a:prstGeom>
                <a:ln w="3175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1966EDF-A3F6-4944-AE88-FE45F48AD262}"/>
                    </a:ext>
                  </a:extLst>
                </p:cNvPr>
                <p:cNvSpPr/>
                <p:nvPr/>
              </p:nvSpPr>
              <p:spPr>
                <a:xfrm rot="21188882">
                  <a:off x="11556504" y="5337746"/>
                  <a:ext cx="238891" cy="422306"/>
                </a:xfrm>
                <a:custGeom>
                  <a:avLst/>
                  <a:gdLst>
                    <a:gd name="connsiteX0" fmla="*/ 333375 w 333375"/>
                    <a:gd name="connsiteY0" fmla="*/ 0 h 600075"/>
                    <a:gd name="connsiteX1" fmla="*/ 247650 w 333375"/>
                    <a:gd name="connsiteY1" fmla="*/ 333375 h 600075"/>
                    <a:gd name="connsiteX2" fmla="*/ 0 w 333375"/>
                    <a:gd name="connsiteY2" fmla="*/ 600075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75" h="600075">
                      <a:moveTo>
                        <a:pt x="333375" y="0"/>
                      </a:moveTo>
                      <a:cubicBezTo>
                        <a:pt x="318293" y="116681"/>
                        <a:pt x="303212" y="233363"/>
                        <a:pt x="247650" y="333375"/>
                      </a:cubicBezTo>
                      <a:cubicBezTo>
                        <a:pt x="192087" y="433388"/>
                        <a:pt x="96043" y="516731"/>
                        <a:pt x="0" y="600075"/>
                      </a:cubicBez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  <a:prstDash val="sysDash"/>
                  <a:headEnd type="arrow" w="sm" len="sm"/>
                  <a:tailEnd type="arrow"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752CD4F-D21E-44A0-99B1-BB1143AEDA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7234" y="4705642"/>
                    <a:ext cx="34204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752CD4F-D21E-44A0-99B1-BB1143AEDA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87234" y="4705642"/>
                    <a:ext cx="342044" cy="40011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724B952-5CF7-4F48-86AC-823DAEA8F6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8366" y="5093114"/>
                    <a:ext cx="34204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724B952-5CF7-4F48-86AC-823DAEA8F6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8366" y="5093114"/>
                    <a:ext cx="342044" cy="40011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1666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20F20A2-236D-4EF1-8673-3952F5BF0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9087" y="4624372"/>
                <a:ext cx="1306751" cy="154147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7948F8DA-2503-4B86-A30A-57D03B153F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1932" y="5512993"/>
                    <a:ext cx="342044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0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7948F8DA-2503-4B86-A30A-57D03B153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1932" y="5512993"/>
                    <a:ext cx="342044" cy="40011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7857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FD93AFC-9C25-41A8-BBBD-BD3EE949115C}"/>
                      </a:ext>
                    </a:extLst>
                  </p:cNvPr>
                  <p:cNvSpPr txBox="1"/>
                  <p:nvPr/>
                </p:nvSpPr>
                <p:spPr>
                  <a:xfrm>
                    <a:off x="11421715" y="6014282"/>
                    <a:ext cx="342044" cy="2678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FD93AFC-9C25-41A8-BBBD-BD3EE94911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21715" y="6014282"/>
                    <a:ext cx="342044" cy="26781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56627" b="-1363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2FC464BF-E310-4949-9C13-A737AE68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3452" y="5448317"/>
                    <a:ext cx="342044" cy="26781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20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0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CA" sz="20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2000" dirty="0"/>
                  </a:p>
                </p:txBody>
              </p:sp>
            </mc:Choice>
            <mc:Fallback xmlns="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2FC464BF-E310-4949-9C13-A737AE686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53452" y="5448317"/>
                    <a:ext cx="342044" cy="26781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7143" b="-1384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B9E1E18-4427-45F3-BF1E-1777601A8FD9}"/>
                </a:ext>
              </a:extLst>
            </p:cNvPr>
            <p:cNvSpPr/>
            <p:nvPr/>
          </p:nvSpPr>
          <p:spPr>
            <a:xfrm rot="868335">
              <a:off x="10951928" y="5344962"/>
              <a:ext cx="238891" cy="422306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sm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DB60A19-BD84-42C5-B2E6-3BB0D7DE84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29"/>
          <a:stretch/>
        </p:blipFill>
        <p:spPr>
          <a:xfrm>
            <a:off x="4295109" y="178934"/>
            <a:ext cx="7074506" cy="62132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A994B-36E4-4812-99E1-000F49579A50}"/>
              </a:ext>
            </a:extLst>
          </p:cNvPr>
          <p:cNvSpPr txBox="1"/>
          <p:nvPr/>
        </p:nvSpPr>
        <p:spPr>
          <a:xfrm>
            <a:off x="6681459" y="6158429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curvature (degrees)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6D129E-32CF-4C6C-A3B8-D0EFDF29B2B1}"/>
              </a:ext>
            </a:extLst>
          </p:cNvPr>
          <p:cNvGrpSpPr/>
          <p:nvPr/>
        </p:nvGrpSpPr>
        <p:grpSpPr>
          <a:xfrm>
            <a:off x="9461828" y="4373081"/>
            <a:ext cx="2136063" cy="923330"/>
            <a:chOff x="14219974" y="8075200"/>
            <a:chExt cx="2136063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4E766A-266C-4014-BD95-D501E8D00803}"/>
                </a:ext>
              </a:extLst>
            </p:cNvPr>
            <p:cNvSpPr txBox="1"/>
            <p:nvPr/>
          </p:nvSpPr>
          <p:spPr>
            <a:xfrm>
              <a:off x="14219974" y="8075200"/>
              <a:ext cx="213606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Species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</a:t>
              </a:r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 koreanum</a:t>
              </a:r>
            </a:p>
            <a:p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E. violaceum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8CE420-D23B-4D26-AF25-0783FBF61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11377" y="8424246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2838F3-3D08-4543-AF05-C15F71E34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10743" y="8685710"/>
              <a:ext cx="180000" cy="180000"/>
            </a:xfrm>
            <a:prstGeom prst="ellipse">
              <a:avLst/>
            </a:prstGeom>
            <a:solidFill>
              <a:srgbClr val="CC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FD1DA74-C287-4BF6-A7BA-C1B7C4616E6C}"/>
              </a:ext>
            </a:extLst>
          </p:cNvPr>
          <p:cNvSpPr txBox="1"/>
          <p:nvPr/>
        </p:nvSpPr>
        <p:spPr>
          <a:xfrm rot="16200000">
            <a:off x="2231220" y="2303640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 of shape space (25.6 %)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9A419-21D4-41BA-A08A-91B3CE126B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8640" r="13433" b="22718"/>
          <a:stretch/>
        </p:blipFill>
        <p:spPr>
          <a:xfrm>
            <a:off x="1581889" y="178934"/>
            <a:ext cx="2514600" cy="1767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53DA620-2C4C-4CF3-83A0-C4786CF265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700" r="8282" b="26873"/>
          <a:stretch/>
        </p:blipFill>
        <p:spPr>
          <a:xfrm>
            <a:off x="1383270" y="4536309"/>
            <a:ext cx="2911839" cy="152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C425-3224-44AE-A2A2-1B4ADC0F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0444" r="7327" b="7111"/>
          <a:stretch/>
        </p:blipFill>
        <p:spPr>
          <a:xfrm>
            <a:off x="5406462" y="0"/>
            <a:ext cx="6785538" cy="490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545893-F982-4CD3-9E19-24C2471CC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3245" r="9897" b="27758"/>
          <a:stretch/>
        </p:blipFill>
        <p:spPr>
          <a:xfrm>
            <a:off x="9448792" y="5311733"/>
            <a:ext cx="2743208" cy="147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88A8A-C232-4979-AD22-4D9A04B1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21674" r="9851" b="24739"/>
          <a:stretch/>
        </p:blipFill>
        <p:spPr>
          <a:xfrm>
            <a:off x="5165469" y="5242560"/>
            <a:ext cx="2819400" cy="161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0F664-D0B0-4AD5-89C3-5574A41F99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8640" r="13433" b="22718"/>
          <a:stretch/>
        </p:blipFill>
        <p:spPr>
          <a:xfrm>
            <a:off x="2424160" y="0"/>
            <a:ext cx="2514600" cy="176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C5F26C-CE73-47CF-BA84-AC768970CD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700" r="8282" b="26873"/>
          <a:stretch/>
        </p:blipFill>
        <p:spPr>
          <a:xfrm>
            <a:off x="2113027" y="3188957"/>
            <a:ext cx="2911839" cy="1520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FE23A-311A-4BC7-B462-FCFE928C4EF6}"/>
              </a:ext>
            </a:extLst>
          </p:cNvPr>
          <p:cNvSpPr txBox="1"/>
          <p:nvPr/>
        </p:nvSpPr>
        <p:spPr>
          <a:xfrm>
            <a:off x="7336329" y="4965259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 of shape space (61.4%)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2D1B1-9F36-4F6A-A8D1-597AE8B45227}"/>
              </a:ext>
            </a:extLst>
          </p:cNvPr>
          <p:cNvSpPr txBox="1"/>
          <p:nvPr/>
        </p:nvSpPr>
        <p:spPr>
          <a:xfrm rot="16200000">
            <a:off x="3255875" y="2033404"/>
            <a:ext cx="37966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 of shape space (25.6 %)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DEF8CD-4A7D-452F-B614-E71F19BAB3B6}"/>
              </a:ext>
            </a:extLst>
          </p:cNvPr>
          <p:cNvGrpSpPr/>
          <p:nvPr/>
        </p:nvGrpSpPr>
        <p:grpSpPr>
          <a:xfrm>
            <a:off x="2109805" y="5132362"/>
            <a:ext cx="2136063" cy="923330"/>
            <a:chOff x="2183961" y="4907280"/>
            <a:chExt cx="2136063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9F6E5B-6244-47E9-A6DE-4037A4E59F68}"/>
                </a:ext>
              </a:extLst>
            </p:cNvPr>
            <p:cNvSpPr txBox="1"/>
            <p:nvPr/>
          </p:nvSpPr>
          <p:spPr>
            <a:xfrm>
              <a:off x="2183961" y="4907280"/>
              <a:ext cx="213606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Species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</a:t>
              </a:r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 koreanum</a:t>
              </a:r>
            </a:p>
            <a:p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E. violaceum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7B84A1-D016-43DD-AA73-35D29E3A3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6160" y="5536585"/>
              <a:ext cx="197224" cy="19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2C61DE-06F1-4D38-830F-FF9B4C317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6160" y="5242560"/>
              <a:ext cx="216000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EF59EE-5A37-4A81-A085-A9F3AE16F95C}"/>
              </a:ext>
            </a:extLst>
          </p:cNvPr>
          <p:cNvGrpSpPr/>
          <p:nvPr/>
        </p:nvGrpSpPr>
        <p:grpSpPr>
          <a:xfrm>
            <a:off x="4134067" y="5065880"/>
            <a:ext cx="1224032" cy="1477328"/>
            <a:chOff x="4412850" y="4709161"/>
            <a:chExt cx="1224032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2DD890-42C1-467C-9101-E69032FE3906}"/>
                </a:ext>
              </a:extLst>
            </p:cNvPr>
            <p:cNvSpPr txBox="1"/>
            <p:nvPr/>
          </p:nvSpPr>
          <p:spPr>
            <a:xfrm>
              <a:off x="4412850" y="4709161"/>
              <a:ext cx="122403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Stages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C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G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T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A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AA667A4-BA1E-4957-933F-1526B29173E0}"/>
                </a:ext>
              </a:extLst>
            </p:cNvPr>
            <p:cNvGrpSpPr/>
            <p:nvPr/>
          </p:nvGrpSpPr>
          <p:grpSpPr>
            <a:xfrm>
              <a:off x="4453231" y="5030625"/>
              <a:ext cx="242378" cy="1080613"/>
              <a:chOff x="4453231" y="5030625"/>
              <a:chExt cx="242378" cy="108061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9F358D96-B476-40D4-8832-5E720E9676F8}"/>
                  </a:ext>
                </a:extLst>
              </p:cNvPr>
              <p:cNvSpPr/>
              <p:nvPr/>
            </p:nvSpPr>
            <p:spPr>
              <a:xfrm>
                <a:off x="4453231" y="5030625"/>
                <a:ext cx="230840" cy="211935"/>
              </a:xfrm>
              <a:prstGeom prst="triangle">
                <a:avLst/>
              </a:prstGeom>
              <a:solidFill>
                <a:srgbClr val="009F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455A1BA-4B0C-4ACF-A954-D84699CA8FEC}"/>
                  </a:ext>
                </a:extLst>
              </p:cNvPr>
              <p:cNvSpPr/>
              <p:nvPr/>
            </p:nvSpPr>
            <p:spPr>
              <a:xfrm>
                <a:off x="4459000" y="5304232"/>
                <a:ext cx="230840" cy="211935"/>
              </a:xfrm>
              <a:prstGeom prst="triangle">
                <a:avLst/>
              </a:prstGeom>
              <a:solidFill>
                <a:srgbClr val="CC7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86F06DF0-E676-4514-9368-70FF82841AB6}"/>
                  </a:ext>
                </a:extLst>
              </p:cNvPr>
              <p:cNvSpPr/>
              <p:nvPr/>
            </p:nvSpPr>
            <p:spPr>
              <a:xfrm>
                <a:off x="4464769" y="5594027"/>
                <a:ext cx="230840" cy="211935"/>
              </a:xfrm>
              <a:prstGeom prst="triangle">
                <a:avLst/>
              </a:prstGeom>
              <a:solidFill>
                <a:srgbClr val="51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BC0F49E1-1DD8-4D40-87F9-ADD934E3B961}"/>
                  </a:ext>
                </a:extLst>
              </p:cNvPr>
              <p:cNvSpPr/>
              <p:nvPr/>
            </p:nvSpPr>
            <p:spPr>
              <a:xfrm>
                <a:off x="4464769" y="5899303"/>
                <a:ext cx="230840" cy="211935"/>
              </a:xfrm>
              <a:prstGeom prst="triangle">
                <a:avLst/>
              </a:prstGeom>
              <a:solidFill>
                <a:srgbClr val="E59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082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29BCFC-6A6E-486C-821B-CB329BD9B0F0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622609" y="814636"/>
            <a:ext cx="1691" cy="3595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339B22-BFF7-4C50-A1A8-548B44096BBE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620919" y="4410289"/>
            <a:ext cx="39897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/>
              <p:nvPr/>
            </p:nvSpPr>
            <p:spPr>
              <a:xfrm>
                <a:off x="3558786" y="2553705"/>
                <a:ext cx="541367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86" y="2553705"/>
                <a:ext cx="541367" cy="423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E1DD7A45-B3C5-48FD-8ADF-163C9781AFA6}"/>
              </a:ext>
            </a:extLst>
          </p:cNvPr>
          <p:cNvSpPr/>
          <p:nvPr/>
        </p:nvSpPr>
        <p:spPr>
          <a:xfrm rot="15802049">
            <a:off x="5309523" y="-1767235"/>
            <a:ext cx="5705895" cy="10487495"/>
          </a:xfrm>
          <a:prstGeom prst="arc">
            <a:avLst>
              <a:gd name="adj1" fmla="val 16469476"/>
              <a:gd name="adj2" fmla="val 1930576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3AF22A-BE33-4529-AF64-5315C23C6A6E}"/>
              </a:ext>
            </a:extLst>
          </p:cNvPr>
          <p:cNvSpPr/>
          <p:nvPr/>
        </p:nvSpPr>
        <p:spPr>
          <a:xfrm rot="17549567">
            <a:off x="4819458" y="145308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9392BB-3D22-47A7-B312-AE2B31E5B093}"/>
              </a:ext>
            </a:extLst>
          </p:cNvPr>
          <p:cNvSpPr/>
          <p:nvPr/>
        </p:nvSpPr>
        <p:spPr>
          <a:xfrm rot="17549567">
            <a:off x="3125540" y="295822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52FDFB-909C-43AE-8E38-BFD948DBE790}"/>
              </a:ext>
            </a:extLst>
          </p:cNvPr>
          <p:cNvCxnSpPr>
            <a:cxnSpLocks/>
          </p:cNvCxnSpPr>
          <p:nvPr/>
        </p:nvCxnSpPr>
        <p:spPr>
          <a:xfrm>
            <a:off x="4880658" y="1594243"/>
            <a:ext cx="0" cy="1425182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29C3CE-858E-4685-A371-9A3F06106864}"/>
              </a:ext>
            </a:extLst>
          </p:cNvPr>
          <p:cNvCxnSpPr>
            <a:cxnSpLocks/>
          </p:cNvCxnSpPr>
          <p:nvPr/>
        </p:nvCxnSpPr>
        <p:spPr>
          <a:xfrm>
            <a:off x="3269978" y="3019425"/>
            <a:ext cx="1610680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C8EF3BE8-DCA6-486B-82BD-6A1245AE5518}"/>
              </a:ext>
            </a:extLst>
          </p:cNvPr>
          <p:cNvSpPr/>
          <p:nvPr/>
        </p:nvSpPr>
        <p:spPr>
          <a:xfrm rot="642667">
            <a:off x="3075370" y="2645600"/>
            <a:ext cx="635503" cy="641548"/>
          </a:xfrm>
          <a:prstGeom prst="arc">
            <a:avLst>
              <a:gd name="adj1" fmla="val 17632549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467D9A-69B9-4AFC-AE99-A6C5FA6FD5D2}"/>
              </a:ext>
            </a:extLst>
          </p:cNvPr>
          <p:cNvSpPr txBox="1"/>
          <p:nvPr/>
        </p:nvSpPr>
        <p:spPr>
          <a:xfrm>
            <a:off x="4960616" y="2024047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3AA433-C8B7-4E4E-917E-3E278E639FC3}"/>
              </a:ext>
            </a:extLst>
          </p:cNvPr>
          <p:cNvSpPr txBox="1"/>
          <p:nvPr/>
        </p:nvSpPr>
        <p:spPr>
          <a:xfrm>
            <a:off x="4002179" y="2056161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7B19E6-8EE8-4500-96FF-BBE4B0619E84}"/>
              </a:ext>
            </a:extLst>
          </p:cNvPr>
          <p:cNvSpPr txBox="1"/>
          <p:nvPr/>
        </p:nvSpPr>
        <p:spPr>
          <a:xfrm>
            <a:off x="2394374" y="383749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B4B78-D2A2-4497-A361-6568CDEEBF78}"/>
              </a:ext>
            </a:extLst>
          </p:cNvPr>
          <p:cNvSpPr txBox="1"/>
          <p:nvPr/>
        </p:nvSpPr>
        <p:spPr>
          <a:xfrm>
            <a:off x="6610675" y="4194845"/>
            <a:ext cx="500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D5447-062E-4F77-AD1D-6FFAA4BF0782}"/>
              </a:ext>
            </a:extLst>
          </p:cNvPr>
          <p:cNvSpPr txBox="1"/>
          <p:nvPr/>
        </p:nvSpPr>
        <p:spPr>
          <a:xfrm>
            <a:off x="3608853" y="3045626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65657E-1A52-4007-A4F4-025AFF3F77D6}"/>
              </a:ext>
            </a:extLst>
          </p:cNvPr>
          <p:cNvCxnSpPr>
            <a:cxnSpLocks/>
          </p:cNvCxnSpPr>
          <p:nvPr/>
        </p:nvCxnSpPr>
        <p:spPr>
          <a:xfrm flipH="1">
            <a:off x="3171297" y="1505161"/>
            <a:ext cx="1727035" cy="153826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F6B01BF-56AF-42B7-9377-5577CA711641}"/>
              </a:ext>
            </a:extLst>
          </p:cNvPr>
          <p:cNvSpPr txBox="1"/>
          <p:nvPr/>
        </p:nvSpPr>
        <p:spPr>
          <a:xfrm>
            <a:off x="5807300" y="815081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23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>
            <a:extLst>
              <a:ext uri="{FF2B5EF4-FFF2-40B4-BE49-F238E27FC236}">
                <a16:creationId xmlns:a16="http://schemas.microsoft.com/office/drawing/2014/main" id="{B533B686-CB43-4E98-94D5-2643A40B988F}"/>
              </a:ext>
            </a:extLst>
          </p:cNvPr>
          <p:cNvSpPr/>
          <p:nvPr/>
        </p:nvSpPr>
        <p:spPr>
          <a:xfrm>
            <a:off x="1544845" y="2293289"/>
            <a:ext cx="2545113" cy="2807308"/>
          </a:xfrm>
          <a:prstGeom prst="arc">
            <a:avLst>
              <a:gd name="adj1" fmla="val 16200000"/>
              <a:gd name="adj2" fmla="val 4938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1FC3FF-09CE-477A-A8E1-1C338653256E}"/>
              </a:ext>
            </a:extLst>
          </p:cNvPr>
          <p:cNvSpPr/>
          <p:nvPr/>
        </p:nvSpPr>
        <p:spPr>
          <a:xfrm rot="17549567">
            <a:off x="2743653" y="221952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95F5CAA-32D0-4044-B36B-7D6A3BBDD0EE}"/>
              </a:ext>
            </a:extLst>
          </p:cNvPr>
          <p:cNvSpPr/>
          <p:nvPr/>
        </p:nvSpPr>
        <p:spPr>
          <a:xfrm rot="17549567">
            <a:off x="4017486" y="3667324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717F93-A7F3-4C00-A001-5A617BB26C3F}"/>
              </a:ext>
            </a:extLst>
          </p:cNvPr>
          <p:cNvCxnSpPr>
            <a:cxnSpLocks/>
          </p:cNvCxnSpPr>
          <p:nvPr/>
        </p:nvCxnSpPr>
        <p:spPr>
          <a:xfrm>
            <a:off x="2545692" y="952638"/>
            <a:ext cx="0" cy="302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42B9E9-9734-4641-8A4D-91F3AE139FD1}"/>
              </a:ext>
            </a:extLst>
          </p:cNvPr>
          <p:cNvCxnSpPr>
            <a:cxnSpLocks/>
          </p:cNvCxnSpPr>
          <p:nvPr/>
        </p:nvCxnSpPr>
        <p:spPr>
          <a:xfrm flipH="1">
            <a:off x="2545692" y="3978489"/>
            <a:ext cx="2652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29BCFC-6A6E-486C-821B-CB329BD9B0F0}"/>
              </a:ext>
            </a:extLst>
          </p:cNvPr>
          <p:cNvCxnSpPr>
            <a:cxnSpLocks/>
          </p:cNvCxnSpPr>
          <p:nvPr/>
        </p:nvCxnSpPr>
        <p:spPr>
          <a:xfrm>
            <a:off x="6612100" y="952638"/>
            <a:ext cx="0" cy="302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339B22-BFF7-4C50-A1A8-548B44096BBE}"/>
              </a:ext>
            </a:extLst>
          </p:cNvPr>
          <p:cNvCxnSpPr>
            <a:cxnSpLocks/>
          </p:cNvCxnSpPr>
          <p:nvPr/>
        </p:nvCxnSpPr>
        <p:spPr>
          <a:xfrm flipH="1">
            <a:off x="6612100" y="3978489"/>
            <a:ext cx="2652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55A6BA-CA5D-458C-8134-B8B03D68986E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2558535" y="3751951"/>
            <a:ext cx="1463612" cy="217997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0F8907-85E0-49BD-849B-1D8E9B1C52FF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2541887" y="2337267"/>
            <a:ext cx="239553" cy="1632681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03DD12DA-9760-42B1-8C6E-818B2754A638}"/>
              </a:ext>
            </a:extLst>
          </p:cNvPr>
          <p:cNvSpPr/>
          <p:nvPr/>
        </p:nvSpPr>
        <p:spPr>
          <a:xfrm rot="21319000">
            <a:off x="2233059" y="3630109"/>
            <a:ext cx="635503" cy="641548"/>
          </a:xfrm>
          <a:prstGeom prst="arc">
            <a:avLst>
              <a:gd name="adj1" fmla="val 16972142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/>
              <p:nvPr/>
            </p:nvSpPr>
            <p:spPr>
              <a:xfrm>
                <a:off x="7320685" y="2942074"/>
                <a:ext cx="541367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CA" sz="2200" b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685" y="2942074"/>
                <a:ext cx="541367" cy="42306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F7D9474-7AAB-4C01-83E7-274B9C721507}"/>
                  </a:ext>
                </a:extLst>
              </p:cNvPr>
              <p:cNvSpPr/>
              <p:nvPr/>
            </p:nvSpPr>
            <p:spPr>
              <a:xfrm>
                <a:off x="2668575" y="3300845"/>
                <a:ext cx="594793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CA" sz="2200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F7D9474-7AAB-4C01-83E7-274B9C721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575" y="3300845"/>
                <a:ext cx="594793" cy="423065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E1DD7A45-B3C5-48FD-8ADF-163C9781AFA6}"/>
              </a:ext>
            </a:extLst>
          </p:cNvPr>
          <p:cNvSpPr/>
          <p:nvPr/>
        </p:nvSpPr>
        <p:spPr>
          <a:xfrm>
            <a:off x="7992213" y="621692"/>
            <a:ext cx="2545113" cy="2807308"/>
          </a:xfrm>
          <a:prstGeom prst="arc">
            <a:avLst>
              <a:gd name="adj1" fmla="val 16200000"/>
              <a:gd name="adj2" fmla="val 4938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3AF22A-BE33-4529-AF64-5315C23C6A6E}"/>
              </a:ext>
            </a:extLst>
          </p:cNvPr>
          <p:cNvSpPr/>
          <p:nvPr/>
        </p:nvSpPr>
        <p:spPr>
          <a:xfrm rot="17549567">
            <a:off x="9191021" y="547926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9392BB-3D22-47A7-B312-AE2B31E5B093}"/>
              </a:ext>
            </a:extLst>
          </p:cNvPr>
          <p:cNvSpPr/>
          <p:nvPr/>
        </p:nvSpPr>
        <p:spPr>
          <a:xfrm rot="17549567">
            <a:off x="10464854" y="1995727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52FDFB-909C-43AE-8E38-BFD948DBE79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612102" y="665670"/>
            <a:ext cx="2616706" cy="3312819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29C3CE-858E-4685-A371-9A3F0610686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612101" y="2080354"/>
            <a:ext cx="3857414" cy="1870529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C8EF3BE8-DCA6-486B-82BD-6A1245AE5518}"/>
              </a:ext>
            </a:extLst>
          </p:cNvPr>
          <p:cNvSpPr/>
          <p:nvPr/>
        </p:nvSpPr>
        <p:spPr>
          <a:xfrm rot="21319000">
            <a:off x="6817072" y="3252397"/>
            <a:ext cx="635503" cy="641548"/>
          </a:xfrm>
          <a:prstGeom prst="arc">
            <a:avLst>
              <a:gd name="adj1" fmla="val 16972142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ABA03F-5DEB-46EB-AB1D-B7334509C5D7}"/>
              </a:ext>
            </a:extLst>
          </p:cNvPr>
          <p:cNvCxnSpPr>
            <a:cxnSpLocks/>
          </p:cNvCxnSpPr>
          <p:nvPr/>
        </p:nvCxnSpPr>
        <p:spPr>
          <a:xfrm flipH="1" flipV="1">
            <a:off x="8248650" y="526535"/>
            <a:ext cx="1003571" cy="675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E29996-0B22-4559-8B79-1C6F00C7542D}"/>
              </a:ext>
            </a:extLst>
          </p:cNvPr>
          <p:cNvCxnSpPr>
            <a:cxnSpLocks/>
          </p:cNvCxnSpPr>
          <p:nvPr/>
        </p:nvCxnSpPr>
        <p:spPr>
          <a:xfrm flipH="1" flipV="1">
            <a:off x="10505229" y="1193967"/>
            <a:ext cx="32097" cy="8313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2A24F8-6F22-409D-ACA4-C04A371F3C7A}"/>
              </a:ext>
            </a:extLst>
          </p:cNvPr>
          <p:cNvCxnSpPr>
            <a:cxnSpLocks/>
          </p:cNvCxnSpPr>
          <p:nvPr/>
        </p:nvCxnSpPr>
        <p:spPr>
          <a:xfrm flipH="1" flipV="1">
            <a:off x="4064282" y="2852658"/>
            <a:ext cx="32097" cy="8313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0E8A7F-45BE-44B7-9672-33577CF40D9B}"/>
              </a:ext>
            </a:extLst>
          </p:cNvPr>
          <p:cNvCxnSpPr>
            <a:cxnSpLocks/>
          </p:cNvCxnSpPr>
          <p:nvPr/>
        </p:nvCxnSpPr>
        <p:spPr>
          <a:xfrm flipH="1" flipV="1">
            <a:off x="1777869" y="2192224"/>
            <a:ext cx="1003571" cy="675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D470AF-533A-4130-B31B-B67FC2258C3A}"/>
                  </a:ext>
                </a:extLst>
              </p:cNvPr>
              <p:cNvSpPr txBox="1"/>
              <p:nvPr/>
            </p:nvSpPr>
            <p:spPr>
              <a:xfrm>
                <a:off x="1355119" y="1694510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D470AF-533A-4130-B31B-B67FC225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19" y="1694510"/>
                <a:ext cx="69014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8315F9-31BF-4FA1-82A9-80AB30DD1A4E}"/>
                  </a:ext>
                </a:extLst>
              </p:cNvPr>
              <p:cNvSpPr txBox="1"/>
              <p:nvPr/>
            </p:nvSpPr>
            <p:spPr>
              <a:xfrm>
                <a:off x="3927776" y="2552243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8315F9-31BF-4FA1-82A9-80AB30DD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776" y="2552243"/>
                <a:ext cx="69014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67D9A-69B9-4AFC-AE99-A6C5FA6FD5D2}"/>
                  </a:ext>
                </a:extLst>
              </p:cNvPr>
              <p:cNvSpPr txBox="1"/>
              <p:nvPr/>
            </p:nvSpPr>
            <p:spPr>
              <a:xfrm>
                <a:off x="10429079" y="867042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67D9A-69B9-4AFC-AE99-A6C5FA6F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079" y="867042"/>
                <a:ext cx="69014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3AA433-C8B7-4E4E-917E-3E278E639FC3}"/>
                  </a:ext>
                </a:extLst>
              </p:cNvPr>
              <p:cNvSpPr txBox="1"/>
              <p:nvPr/>
            </p:nvSpPr>
            <p:spPr>
              <a:xfrm>
                <a:off x="7838636" y="21012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3AA433-C8B7-4E4E-917E-3E278E63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636" y="21012"/>
                <a:ext cx="6901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480F4112-06B8-498E-AF52-958D8D8B499A}"/>
              </a:ext>
            </a:extLst>
          </p:cNvPr>
          <p:cNvSpPr txBox="1"/>
          <p:nvPr/>
        </p:nvSpPr>
        <p:spPr>
          <a:xfrm>
            <a:off x="2403351" y="457638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7B19E6-8EE8-4500-96FF-BBE4B0619E84}"/>
              </a:ext>
            </a:extLst>
          </p:cNvPr>
          <p:cNvSpPr txBox="1"/>
          <p:nvPr/>
        </p:nvSpPr>
        <p:spPr>
          <a:xfrm>
            <a:off x="6490145" y="457638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B4B78-D2A2-4497-A361-6568CDEEBF78}"/>
              </a:ext>
            </a:extLst>
          </p:cNvPr>
          <p:cNvSpPr txBox="1"/>
          <p:nvPr/>
        </p:nvSpPr>
        <p:spPr>
          <a:xfrm>
            <a:off x="9294219" y="3712580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918F42-2161-410E-9D3A-C26ABD3C0308}"/>
              </a:ext>
            </a:extLst>
          </p:cNvPr>
          <p:cNvSpPr txBox="1"/>
          <p:nvPr/>
        </p:nvSpPr>
        <p:spPr>
          <a:xfrm>
            <a:off x="5194617" y="3735439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1460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</TotalTime>
  <Words>258</Words>
  <Application>Microsoft Office PowerPoint</Application>
  <PresentationFormat>Widescreen</PresentationFormat>
  <Paragraphs>93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105</cp:revision>
  <dcterms:created xsi:type="dcterms:W3CDTF">2019-07-31T22:07:10Z</dcterms:created>
  <dcterms:modified xsi:type="dcterms:W3CDTF">2020-12-11T21:30:02Z</dcterms:modified>
</cp:coreProperties>
</file>